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League Spartan" charset="1" panose="00000800000000000000"/>
      <p:regular r:id="rId28"/>
    </p:embeddedFont>
    <p:embeddedFont>
      <p:font typeface="DM Sans Bold" charset="1" panose="00000000000000000000"/>
      <p:regular r:id="rId29"/>
    </p:embeddedFont>
    <p:embeddedFont>
      <p:font typeface="DM Sans" charset="1" panose="00000000000000000000"/>
      <p:regular r:id="rId30"/>
    </p:embeddedFont>
    <p:embeddedFont>
      <p:font typeface="Open Sauce" charset="1" panose="00000500000000000000"/>
      <p:regular r:id="rId31"/>
    </p:embeddedFont>
    <p:embeddedFont>
      <p:font typeface="Anton Italic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8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4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5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6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7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89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17" Target="../media/image31.png" Type="http://schemas.openxmlformats.org/officeDocument/2006/relationships/image"/><Relationship Id="rId18" Target="../media/image32.svg" Type="http://schemas.openxmlformats.org/officeDocument/2006/relationships/image"/><Relationship Id="rId19" Target="../media/image33.png" Type="http://schemas.openxmlformats.org/officeDocument/2006/relationships/image"/><Relationship Id="rId2" Target="../media/image5.png" Type="http://schemas.openxmlformats.org/officeDocument/2006/relationships/image"/><Relationship Id="rId20" Target="../media/image34.svg" Type="http://schemas.openxmlformats.org/officeDocument/2006/relationships/image"/><Relationship Id="rId21" Target="../media/image35.png" Type="http://schemas.openxmlformats.org/officeDocument/2006/relationships/image"/><Relationship Id="rId22" Target="../media/image36.sv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168" y="5974566"/>
            <a:ext cx="7571168" cy="3537935"/>
            <a:chOff x="0" y="0"/>
            <a:chExt cx="989581" cy="462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81" cy="462422"/>
            </a:xfrm>
            <a:custGeom>
              <a:avLst/>
              <a:gdLst/>
              <a:ahLst/>
              <a:cxnLst/>
              <a:rect r="r" b="b" t="t" l="l"/>
              <a:pathLst>
                <a:path h="462422" w="989581">
                  <a:moveTo>
                    <a:pt x="23519" y="0"/>
                  </a:moveTo>
                  <a:lnTo>
                    <a:pt x="966062" y="0"/>
                  </a:lnTo>
                  <a:cubicBezTo>
                    <a:pt x="972299" y="0"/>
                    <a:pt x="978281" y="2478"/>
                    <a:pt x="982692" y="6888"/>
                  </a:cubicBezTo>
                  <a:cubicBezTo>
                    <a:pt x="987103" y="11299"/>
                    <a:pt x="989581" y="17281"/>
                    <a:pt x="989581" y="23519"/>
                  </a:cubicBezTo>
                  <a:lnTo>
                    <a:pt x="989581" y="438903"/>
                  </a:lnTo>
                  <a:cubicBezTo>
                    <a:pt x="989581" y="445140"/>
                    <a:pt x="987103" y="451123"/>
                    <a:pt x="982692" y="455533"/>
                  </a:cubicBezTo>
                  <a:cubicBezTo>
                    <a:pt x="978281" y="459944"/>
                    <a:pt x="972299" y="462422"/>
                    <a:pt x="966062" y="462422"/>
                  </a:cubicBezTo>
                  <a:lnTo>
                    <a:pt x="23519" y="462422"/>
                  </a:lnTo>
                  <a:cubicBezTo>
                    <a:pt x="17281" y="462422"/>
                    <a:pt x="11299" y="459944"/>
                    <a:pt x="6888" y="455533"/>
                  </a:cubicBezTo>
                  <a:cubicBezTo>
                    <a:pt x="2478" y="451123"/>
                    <a:pt x="0" y="445140"/>
                    <a:pt x="0" y="438903"/>
                  </a:cubicBezTo>
                  <a:lnTo>
                    <a:pt x="0" y="23519"/>
                  </a:lnTo>
                  <a:cubicBezTo>
                    <a:pt x="0" y="17281"/>
                    <a:pt x="2478" y="11299"/>
                    <a:pt x="6888" y="6888"/>
                  </a:cubicBezTo>
                  <a:cubicBezTo>
                    <a:pt x="11299" y="2478"/>
                    <a:pt x="17281" y="0"/>
                    <a:pt x="235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288" r="0" b="-212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16572" y="2003591"/>
            <a:ext cx="3288197" cy="3288197"/>
          </a:xfrm>
          <a:custGeom>
            <a:avLst/>
            <a:gdLst/>
            <a:ahLst/>
            <a:cxnLst/>
            <a:rect r="r" b="b" t="t" l="l"/>
            <a:pathLst>
              <a:path h="3288197" w="3288197">
                <a:moveTo>
                  <a:pt x="0" y="0"/>
                </a:moveTo>
                <a:lnTo>
                  <a:pt x="3288198" y="0"/>
                </a:lnTo>
                <a:lnTo>
                  <a:pt x="3288198" y="3288197"/>
                </a:lnTo>
                <a:lnTo>
                  <a:pt x="0" y="328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3867" y="2277610"/>
            <a:ext cx="10763551" cy="24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17"/>
              </a:lnSpc>
              <a:spcBef>
                <a:spcPct val="0"/>
              </a:spcBef>
            </a:pPr>
            <a:r>
              <a:rPr lang="en-US" sz="143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14369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311" y="7208359"/>
            <a:ext cx="8787111" cy="137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Integrantes: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Dieg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Gonzalez Tapia, Christopher Osorio y Jonathan Pacheco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Sección: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002D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Grupo: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7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Docente: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Mallén Gonzalez Gonzalez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337" y="971550"/>
            <a:ext cx="2786334" cy="52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  <a:spcBef>
                <a:spcPct val="0"/>
              </a:spcBef>
            </a:pPr>
            <a:r>
              <a:rPr lang="en-US" sz="312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Proyecto APT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7671" y="2276478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041343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8" y="0"/>
                </a:lnTo>
                <a:lnTo>
                  <a:pt x="29083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21176" y="227647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0" y="6297085"/>
            <a:ext cx="3316357" cy="3977640"/>
          </a:xfrm>
          <a:custGeom>
            <a:avLst/>
            <a:gdLst/>
            <a:ahLst/>
            <a:cxnLst/>
            <a:rect r="r" b="b" t="t" l="l"/>
            <a:pathLst>
              <a:path h="3977640" w="3316357">
                <a:moveTo>
                  <a:pt x="3316357" y="0"/>
                </a:moveTo>
                <a:lnTo>
                  <a:pt x="0" y="0"/>
                </a:lnTo>
                <a:lnTo>
                  <a:pt x="0" y="3977640"/>
                </a:lnTo>
                <a:lnTo>
                  <a:pt x="3316357" y="3977640"/>
                </a:lnTo>
                <a:lnTo>
                  <a:pt x="33163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7837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08403">
            <a:off x="5132313" y="8336936"/>
            <a:ext cx="1470455" cy="919034"/>
          </a:xfrm>
          <a:custGeom>
            <a:avLst/>
            <a:gdLst/>
            <a:ahLst/>
            <a:cxnLst/>
            <a:rect r="r" b="b" t="t" l="l"/>
            <a:pathLst>
              <a:path h="919034" w="1470455">
                <a:moveTo>
                  <a:pt x="0" y="0"/>
                </a:moveTo>
                <a:lnTo>
                  <a:pt x="1470455" y="0"/>
                </a:lnTo>
                <a:lnTo>
                  <a:pt x="1470455" y="919034"/>
                </a:lnTo>
                <a:lnTo>
                  <a:pt x="0" y="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2423" y="2276478"/>
            <a:ext cx="2916255" cy="6356958"/>
          </a:xfrm>
          <a:custGeom>
            <a:avLst/>
            <a:gdLst/>
            <a:ahLst/>
            <a:cxnLst/>
            <a:rect r="r" b="b" t="t" l="l"/>
            <a:pathLst>
              <a:path h="6356958" w="2916255">
                <a:moveTo>
                  <a:pt x="0" y="0"/>
                </a:moveTo>
                <a:lnTo>
                  <a:pt x="2916254" y="0"/>
                </a:lnTo>
                <a:lnTo>
                  <a:pt x="291625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010677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680986" y="2276478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0" y="6297085"/>
            <a:ext cx="3316357" cy="3977640"/>
          </a:xfrm>
          <a:custGeom>
            <a:avLst/>
            <a:gdLst/>
            <a:ahLst/>
            <a:cxnLst/>
            <a:rect r="r" b="b" t="t" l="l"/>
            <a:pathLst>
              <a:path h="3977640" w="3316357">
                <a:moveTo>
                  <a:pt x="3316357" y="0"/>
                </a:moveTo>
                <a:lnTo>
                  <a:pt x="0" y="0"/>
                </a:lnTo>
                <a:lnTo>
                  <a:pt x="0" y="3977640"/>
                </a:lnTo>
                <a:lnTo>
                  <a:pt x="3316357" y="3977640"/>
                </a:lnTo>
                <a:lnTo>
                  <a:pt x="33163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9483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08403">
            <a:off x="6035495" y="8352244"/>
            <a:ext cx="1470455" cy="919034"/>
          </a:xfrm>
          <a:custGeom>
            <a:avLst/>
            <a:gdLst/>
            <a:ahLst/>
            <a:cxnLst/>
            <a:rect r="r" b="b" t="t" l="l"/>
            <a:pathLst>
              <a:path h="919034" w="1470455">
                <a:moveTo>
                  <a:pt x="0" y="0"/>
                </a:moveTo>
                <a:lnTo>
                  <a:pt x="1470455" y="0"/>
                </a:lnTo>
                <a:lnTo>
                  <a:pt x="1470455" y="919035"/>
                </a:lnTo>
                <a:lnTo>
                  <a:pt x="0" y="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25" y="6263435"/>
            <a:ext cx="3684289" cy="3977640"/>
          </a:xfrm>
          <a:custGeom>
            <a:avLst/>
            <a:gdLst/>
            <a:ahLst/>
            <a:cxnLst/>
            <a:rect r="r" b="b" t="t" l="l"/>
            <a:pathLst>
              <a:path h="3977640" w="3684289">
                <a:moveTo>
                  <a:pt x="0" y="0"/>
                </a:moveTo>
                <a:lnTo>
                  <a:pt x="3684289" y="0"/>
                </a:lnTo>
                <a:lnTo>
                  <a:pt x="3684289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9483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391779" y="2276478"/>
            <a:ext cx="2916255" cy="6356958"/>
          </a:xfrm>
          <a:custGeom>
            <a:avLst/>
            <a:gdLst/>
            <a:ahLst/>
            <a:cxnLst/>
            <a:rect r="r" b="b" t="t" l="l"/>
            <a:pathLst>
              <a:path h="6356958" w="2916255">
                <a:moveTo>
                  <a:pt x="0" y="0"/>
                </a:moveTo>
                <a:lnTo>
                  <a:pt x="2916255" y="0"/>
                </a:lnTo>
                <a:lnTo>
                  <a:pt x="29162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36709" y="2317109"/>
            <a:ext cx="2916255" cy="6356958"/>
          </a:xfrm>
          <a:custGeom>
            <a:avLst/>
            <a:gdLst/>
            <a:ahLst/>
            <a:cxnLst/>
            <a:rect r="r" b="b" t="t" l="l"/>
            <a:pathLst>
              <a:path h="6356958" w="2916255">
                <a:moveTo>
                  <a:pt x="0" y="0"/>
                </a:moveTo>
                <a:lnTo>
                  <a:pt x="2916255" y="0"/>
                </a:lnTo>
                <a:lnTo>
                  <a:pt x="29162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881639" y="2317109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408403">
            <a:off x="4213823" y="8367552"/>
            <a:ext cx="1470455" cy="919034"/>
          </a:xfrm>
          <a:custGeom>
            <a:avLst/>
            <a:gdLst/>
            <a:ahLst/>
            <a:cxnLst/>
            <a:rect r="r" b="b" t="t" l="l"/>
            <a:pathLst>
              <a:path h="919034" w="1470455">
                <a:moveTo>
                  <a:pt x="0" y="0"/>
                </a:moveTo>
                <a:lnTo>
                  <a:pt x="1470455" y="0"/>
                </a:lnTo>
                <a:lnTo>
                  <a:pt x="1470455" y="919035"/>
                </a:lnTo>
                <a:lnTo>
                  <a:pt x="0" y="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25" y="6263435"/>
            <a:ext cx="3684289" cy="3977640"/>
          </a:xfrm>
          <a:custGeom>
            <a:avLst/>
            <a:gdLst/>
            <a:ahLst/>
            <a:cxnLst/>
            <a:rect r="r" b="b" t="t" l="l"/>
            <a:pathLst>
              <a:path h="3977640" w="3684289">
                <a:moveTo>
                  <a:pt x="0" y="0"/>
                </a:moveTo>
                <a:lnTo>
                  <a:pt x="3684289" y="0"/>
                </a:lnTo>
                <a:lnTo>
                  <a:pt x="3684289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9483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408403">
            <a:off x="5331319" y="8352244"/>
            <a:ext cx="1470455" cy="919034"/>
          </a:xfrm>
          <a:custGeom>
            <a:avLst/>
            <a:gdLst/>
            <a:ahLst/>
            <a:cxnLst/>
            <a:rect r="r" b="b" t="t" l="l"/>
            <a:pathLst>
              <a:path h="919034" w="1470455">
                <a:moveTo>
                  <a:pt x="0" y="0"/>
                </a:moveTo>
                <a:lnTo>
                  <a:pt x="1470456" y="0"/>
                </a:lnTo>
                <a:lnTo>
                  <a:pt x="1470456" y="919035"/>
                </a:lnTo>
                <a:lnTo>
                  <a:pt x="0" y="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737" y="2276478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84030" y="227647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946431" y="2276478"/>
            <a:ext cx="2916255" cy="6356958"/>
          </a:xfrm>
          <a:custGeom>
            <a:avLst/>
            <a:gdLst/>
            <a:ahLst/>
            <a:cxnLst/>
            <a:rect r="r" b="b" t="t" l="l"/>
            <a:pathLst>
              <a:path h="6356958" w="2916255">
                <a:moveTo>
                  <a:pt x="0" y="0"/>
                </a:moveTo>
                <a:lnTo>
                  <a:pt x="2916254" y="0"/>
                </a:lnTo>
                <a:lnTo>
                  <a:pt x="291625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92" y="3275683"/>
            <a:ext cx="2001305" cy="1961680"/>
          </a:xfrm>
          <a:custGeom>
            <a:avLst/>
            <a:gdLst/>
            <a:ahLst/>
            <a:cxnLst/>
            <a:rect r="r" b="b" t="t" l="l"/>
            <a:pathLst>
              <a:path h="1961680" w="2001305">
                <a:moveTo>
                  <a:pt x="0" y="0"/>
                </a:moveTo>
                <a:lnTo>
                  <a:pt x="2001305" y="0"/>
                </a:lnTo>
                <a:lnTo>
                  <a:pt x="2001305" y="1961679"/>
                </a:lnTo>
                <a:lnTo>
                  <a:pt x="0" y="1961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9" r="0" b="-10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51061" y="3452264"/>
            <a:ext cx="1529537" cy="1630320"/>
          </a:xfrm>
          <a:custGeom>
            <a:avLst/>
            <a:gdLst/>
            <a:ahLst/>
            <a:cxnLst/>
            <a:rect r="r" b="b" t="t" l="l"/>
            <a:pathLst>
              <a:path h="1630320" w="1529537">
                <a:moveTo>
                  <a:pt x="0" y="0"/>
                </a:moveTo>
                <a:lnTo>
                  <a:pt x="1529537" y="0"/>
                </a:lnTo>
                <a:lnTo>
                  <a:pt x="1529537" y="1630320"/>
                </a:lnTo>
                <a:lnTo>
                  <a:pt x="0" y="1630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055" y="2088101"/>
            <a:ext cx="3587885" cy="1793943"/>
          </a:xfrm>
          <a:custGeom>
            <a:avLst/>
            <a:gdLst/>
            <a:ahLst/>
            <a:cxnLst/>
            <a:rect r="r" b="b" t="t" l="l"/>
            <a:pathLst>
              <a:path h="1793943" w="3587885">
                <a:moveTo>
                  <a:pt x="0" y="0"/>
                </a:moveTo>
                <a:lnTo>
                  <a:pt x="3587885" y="0"/>
                </a:lnTo>
                <a:lnTo>
                  <a:pt x="3587885" y="1793942"/>
                </a:lnTo>
                <a:lnTo>
                  <a:pt x="0" y="1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4019" y="5082584"/>
            <a:ext cx="1510750" cy="1510750"/>
          </a:xfrm>
          <a:custGeom>
            <a:avLst/>
            <a:gdLst/>
            <a:ahLst/>
            <a:cxnLst/>
            <a:rect r="r" b="b" t="t" l="l"/>
            <a:pathLst>
              <a:path h="1510750" w="1510750">
                <a:moveTo>
                  <a:pt x="0" y="0"/>
                </a:moveTo>
                <a:lnTo>
                  <a:pt x="1510750" y="0"/>
                </a:lnTo>
                <a:lnTo>
                  <a:pt x="1510750" y="1510751"/>
                </a:lnTo>
                <a:lnTo>
                  <a:pt x="0" y="1510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7811" t="0" r="-1580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2029" y="2627399"/>
            <a:ext cx="13417712" cy="5501262"/>
          </a:xfrm>
          <a:custGeom>
            <a:avLst/>
            <a:gdLst/>
            <a:ahLst/>
            <a:cxnLst/>
            <a:rect r="r" b="b" t="t" l="l"/>
            <a:pathLst>
              <a:path h="5501262" w="13417712">
                <a:moveTo>
                  <a:pt x="0" y="0"/>
                </a:moveTo>
                <a:lnTo>
                  <a:pt x="13417712" y="0"/>
                </a:lnTo>
                <a:lnTo>
                  <a:pt x="13417712" y="5501262"/>
                </a:lnTo>
                <a:lnTo>
                  <a:pt x="0" y="5501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2098" y="3105645"/>
            <a:ext cx="13200679" cy="4075710"/>
          </a:xfrm>
          <a:custGeom>
            <a:avLst/>
            <a:gdLst/>
            <a:ahLst/>
            <a:cxnLst/>
            <a:rect r="r" b="b" t="t" l="l"/>
            <a:pathLst>
              <a:path h="4075710" w="13200679">
                <a:moveTo>
                  <a:pt x="0" y="0"/>
                </a:moveTo>
                <a:lnTo>
                  <a:pt x="13200680" y="0"/>
                </a:lnTo>
                <a:lnTo>
                  <a:pt x="13200680" y="4075710"/>
                </a:lnTo>
                <a:lnTo>
                  <a:pt x="0" y="4075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49007" y="2404010"/>
            <a:ext cx="13049777" cy="6084458"/>
          </a:xfrm>
          <a:custGeom>
            <a:avLst/>
            <a:gdLst/>
            <a:ahLst/>
            <a:cxnLst/>
            <a:rect r="r" b="b" t="t" l="l"/>
            <a:pathLst>
              <a:path h="6084458" w="13049777">
                <a:moveTo>
                  <a:pt x="0" y="0"/>
                </a:moveTo>
                <a:lnTo>
                  <a:pt x="13049777" y="0"/>
                </a:lnTo>
                <a:lnTo>
                  <a:pt x="13049777" y="6084458"/>
                </a:lnTo>
                <a:lnTo>
                  <a:pt x="0" y="608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01840" y="2605249"/>
            <a:ext cx="13403695" cy="5780344"/>
          </a:xfrm>
          <a:custGeom>
            <a:avLst/>
            <a:gdLst/>
            <a:ahLst/>
            <a:cxnLst/>
            <a:rect r="r" b="b" t="t" l="l"/>
            <a:pathLst>
              <a:path h="5780344" w="13403695">
                <a:moveTo>
                  <a:pt x="0" y="0"/>
                </a:moveTo>
                <a:lnTo>
                  <a:pt x="13403695" y="0"/>
                </a:lnTo>
                <a:lnTo>
                  <a:pt x="13403695" y="5780344"/>
                </a:lnTo>
                <a:lnTo>
                  <a:pt x="0" y="578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3280" y="2179149"/>
            <a:ext cx="13110951" cy="6621030"/>
          </a:xfrm>
          <a:custGeom>
            <a:avLst/>
            <a:gdLst/>
            <a:ahLst/>
            <a:cxnLst/>
            <a:rect r="r" b="b" t="t" l="l"/>
            <a:pathLst>
              <a:path h="6621030" w="13110951">
                <a:moveTo>
                  <a:pt x="0" y="0"/>
                </a:moveTo>
                <a:lnTo>
                  <a:pt x="13110951" y="0"/>
                </a:lnTo>
                <a:lnTo>
                  <a:pt x="13110951" y="6621030"/>
                </a:lnTo>
                <a:lnTo>
                  <a:pt x="0" y="6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4684" y="2229470"/>
            <a:ext cx="13149547" cy="6624084"/>
          </a:xfrm>
          <a:custGeom>
            <a:avLst/>
            <a:gdLst/>
            <a:ahLst/>
            <a:cxnLst/>
            <a:rect r="r" b="b" t="t" l="l"/>
            <a:pathLst>
              <a:path h="6624084" w="13149547">
                <a:moveTo>
                  <a:pt x="0" y="0"/>
                </a:moveTo>
                <a:lnTo>
                  <a:pt x="13149547" y="0"/>
                </a:lnTo>
                <a:lnTo>
                  <a:pt x="13149547" y="6624085"/>
                </a:lnTo>
                <a:lnTo>
                  <a:pt x="0" y="6624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16662" y="60886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9" y="0"/>
                </a:lnTo>
                <a:lnTo>
                  <a:pt x="470139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7243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4343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5341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04849" y="4730352"/>
            <a:ext cx="4774749" cy="1071631"/>
            <a:chOff x="0" y="0"/>
            <a:chExt cx="1321920" cy="2966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368295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5395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56393" y="4584025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505900" y="4730352"/>
            <a:ext cx="4774749" cy="1071631"/>
            <a:chOff x="0" y="0"/>
            <a:chExt cx="1321920" cy="2966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0301" y="2861772"/>
            <a:ext cx="5868519" cy="3558591"/>
            <a:chOff x="0" y="0"/>
            <a:chExt cx="1559374" cy="9455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9374" cy="945584"/>
            </a:xfrm>
            <a:custGeom>
              <a:avLst/>
              <a:gdLst/>
              <a:ahLst/>
              <a:cxnLst/>
              <a:rect r="r" b="b" t="t" l="l"/>
              <a:pathLst>
                <a:path h="945584" w="1559374">
                  <a:moveTo>
                    <a:pt x="30342" y="0"/>
                  </a:moveTo>
                  <a:lnTo>
                    <a:pt x="1529032" y="0"/>
                  </a:lnTo>
                  <a:cubicBezTo>
                    <a:pt x="1537079" y="0"/>
                    <a:pt x="1544797" y="3197"/>
                    <a:pt x="1550487" y="8887"/>
                  </a:cubicBezTo>
                  <a:cubicBezTo>
                    <a:pt x="1556178" y="14577"/>
                    <a:pt x="1559374" y="22295"/>
                    <a:pt x="1559374" y="30342"/>
                  </a:cubicBezTo>
                  <a:lnTo>
                    <a:pt x="1559374" y="915241"/>
                  </a:lnTo>
                  <a:cubicBezTo>
                    <a:pt x="1559374" y="923289"/>
                    <a:pt x="1556178" y="931006"/>
                    <a:pt x="1550487" y="936697"/>
                  </a:cubicBezTo>
                  <a:cubicBezTo>
                    <a:pt x="1544797" y="942387"/>
                    <a:pt x="1537079" y="945584"/>
                    <a:pt x="1529032" y="945584"/>
                  </a:cubicBezTo>
                  <a:lnTo>
                    <a:pt x="30342" y="945584"/>
                  </a:lnTo>
                  <a:cubicBezTo>
                    <a:pt x="22295" y="945584"/>
                    <a:pt x="14577" y="942387"/>
                    <a:pt x="8887" y="936697"/>
                  </a:cubicBezTo>
                  <a:cubicBezTo>
                    <a:pt x="3197" y="931006"/>
                    <a:pt x="0" y="923289"/>
                    <a:pt x="0" y="915241"/>
                  </a:cubicBezTo>
                  <a:lnTo>
                    <a:pt x="0" y="30342"/>
                  </a:lnTo>
                  <a:cubicBezTo>
                    <a:pt x="0" y="22295"/>
                    <a:pt x="3197" y="14577"/>
                    <a:pt x="8887" y="8887"/>
                  </a:cubicBezTo>
                  <a:cubicBezTo>
                    <a:pt x="14577" y="3197"/>
                    <a:pt x="22295" y="0"/>
                    <a:pt x="3034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936" r="0" b="-4936"/>
              </a:stretch>
            </a:blipFill>
            <a:ln w="285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588725" y="2590354"/>
            <a:ext cx="2599953" cy="2050713"/>
          </a:xfrm>
          <a:custGeom>
            <a:avLst/>
            <a:gdLst/>
            <a:ahLst/>
            <a:cxnLst/>
            <a:rect r="r" b="b" t="t" l="l"/>
            <a:pathLst>
              <a:path h="2050713" w="2599953">
                <a:moveTo>
                  <a:pt x="0" y="0"/>
                </a:moveTo>
                <a:lnTo>
                  <a:pt x="2599953" y="0"/>
                </a:lnTo>
                <a:lnTo>
                  <a:pt x="2599953" y="2050713"/>
                </a:lnTo>
                <a:lnTo>
                  <a:pt x="0" y="2050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10301" y="6530593"/>
            <a:ext cx="5868519" cy="3558591"/>
            <a:chOff x="0" y="0"/>
            <a:chExt cx="1559374" cy="9455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9374" cy="945584"/>
            </a:xfrm>
            <a:custGeom>
              <a:avLst/>
              <a:gdLst/>
              <a:ahLst/>
              <a:cxnLst/>
              <a:rect r="r" b="b" t="t" l="l"/>
              <a:pathLst>
                <a:path h="945584" w="1559374">
                  <a:moveTo>
                    <a:pt x="30342" y="0"/>
                  </a:moveTo>
                  <a:lnTo>
                    <a:pt x="1529032" y="0"/>
                  </a:lnTo>
                  <a:cubicBezTo>
                    <a:pt x="1537079" y="0"/>
                    <a:pt x="1544797" y="3197"/>
                    <a:pt x="1550487" y="8887"/>
                  </a:cubicBezTo>
                  <a:cubicBezTo>
                    <a:pt x="1556178" y="14577"/>
                    <a:pt x="1559374" y="22295"/>
                    <a:pt x="1559374" y="30342"/>
                  </a:cubicBezTo>
                  <a:lnTo>
                    <a:pt x="1559374" y="915241"/>
                  </a:lnTo>
                  <a:cubicBezTo>
                    <a:pt x="1559374" y="923289"/>
                    <a:pt x="1556178" y="931006"/>
                    <a:pt x="1550487" y="936697"/>
                  </a:cubicBezTo>
                  <a:cubicBezTo>
                    <a:pt x="1544797" y="942387"/>
                    <a:pt x="1537079" y="945584"/>
                    <a:pt x="1529032" y="945584"/>
                  </a:cubicBezTo>
                  <a:lnTo>
                    <a:pt x="30342" y="945584"/>
                  </a:lnTo>
                  <a:cubicBezTo>
                    <a:pt x="22295" y="945584"/>
                    <a:pt x="14577" y="942387"/>
                    <a:pt x="8887" y="936697"/>
                  </a:cubicBezTo>
                  <a:cubicBezTo>
                    <a:pt x="3197" y="931006"/>
                    <a:pt x="0" y="923289"/>
                    <a:pt x="0" y="915241"/>
                  </a:cubicBezTo>
                  <a:lnTo>
                    <a:pt x="0" y="30342"/>
                  </a:lnTo>
                  <a:cubicBezTo>
                    <a:pt x="0" y="22295"/>
                    <a:pt x="3197" y="14577"/>
                    <a:pt x="8887" y="8887"/>
                  </a:cubicBezTo>
                  <a:cubicBezTo>
                    <a:pt x="14577" y="3197"/>
                    <a:pt x="22295" y="0"/>
                    <a:pt x="30342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936" r="0" b="-4936"/>
              </a:stretch>
            </a:blipFill>
            <a:ln w="285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829761" y="2890758"/>
            <a:ext cx="2419293" cy="1728695"/>
          </a:xfrm>
          <a:custGeom>
            <a:avLst/>
            <a:gdLst/>
            <a:ahLst/>
            <a:cxnLst/>
            <a:rect r="r" b="b" t="t" l="l"/>
            <a:pathLst>
              <a:path h="1728695" w="2419293">
                <a:moveTo>
                  <a:pt x="0" y="0"/>
                </a:moveTo>
                <a:lnTo>
                  <a:pt x="2419293" y="0"/>
                </a:lnTo>
                <a:lnTo>
                  <a:pt x="2419293" y="1728695"/>
                </a:lnTo>
                <a:lnTo>
                  <a:pt x="0" y="1728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19392" y="2786310"/>
            <a:ext cx="1938900" cy="1833142"/>
          </a:xfrm>
          <a:custGeom>
            <a:avLst/>
            <a:gdLst/>
            <a:ahLst/>
            <a:cxnLst/>
            <a:rect r="r" b="b" t="t" l="l"/>
            <a:pathLst>
              <a:path h="1833142" w="1938900">
                <a:moveTo>
                  <a:pt x="0" y="0"/>
                </a:moveTo>
                <a:lnTo>
                  <a:pt x="1938900" y="0"/>
                </a:lnTo>
                <a:lnTo>
                  <a:pt x="1938900" y="1833143"/>
                </a:lnTo>
                <a:lnTo>
                  <a:pt x="0" y="1833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429075" y="5021760"/>
            <a:ext cx="4326297" cy="3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comunicación ciudadana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25553" y="5067886"/>
            <a:ext cx="4326297" cy="3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</a:t>
            </a: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estión manual y poco eficiente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503155" y="6361301"/>
            <a:ext cx="5040813" cy="3560283"/>
            <a:chOff x="0" y="0"/>
            <a:chExt cx="6721084" cy="47470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292800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369466" y="292800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850797" y="292800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83474" y="3123102"/>
              <a:ext cx="6366332" cy="1428841"/>
              <a:chOff x="0" y="0"/>
              <a:chExt cx="1321920" cy="29668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1165626" y="0"/>
              <a:ext cx="4402029" cy="3092884"/>
            </a:xfrm>
            <a:custGeom>
              <a:avLst/>
              <a:gdLst/>
              <a:ahLst/>
              <a:cxnLst/>
              <a:rect r="r" b="b" t="t" l="l"/>
              <a:pathLst>
                <a:path h="3092884" w="4402029">
                  <a:moveTo>
                    <a:pt x="0" y="0"/>
                  </a:moveTo>
                  <a:lnTo>
                    <a:pt x="4402029" y="0"/>
                  </a:lnTo>
                  <a:lnTo>
                    <a:pt x="4402029" y="3092884"/>
                  </a:lnTo>
                  <a:lnTo>
                    <a:pt x="0" y="3092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482442" y="3589023"/>
              <a:ext cx="5768395" cy="44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  <a:spcBef>
                  <a:spcPct val="0"/>
                </a:spcBef>
              </a:pPr>
              <a:r>
                <a:rPr lang="en-US" b="true" sz="201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</a:t>
              </a:r>
              <a:r>
                <a:rPr lang="en-US" b="true" sz="201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esconexión con la comunidad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50146" y="564470"/>
            <a:ext cx="14987708" cy="142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5"/>
              </a:lnSpc>
              <a:spcBef>
                <a:spcPct val="0"/>
              </a:spcBef>
            </a:pPr>
            <a:r>
              <a:rPr lang="en-US" sz="83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PROBLEMA </a:t>
            </a:r>
            <a:r>
              <a:rPr lang="en-US" sz="8325">
                <a:solidFill>
                  <a:srgbClr val="C616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RESOLVER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7071817" y="6698194"/>
            <a:ext cx="5040813" cy="3223390"/>
            <a:chOff x="0" y="0"/>
            <a:chExt cx="6721084" cy="42978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369466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3850797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0">
              <a:off x="183474" y="2673910"/>
              <a:ext cx="6366332" cy="1428841"/>
              <a:chOff x="0" y="0"/>
              <a:chExt cx="1321920" cy="29668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2020481" y="0"/>
              <a:ext cx="2680122" cy="2515965"/>
            </a:xfrm>
            <a:custGeom>
              <a:avLst/>
              <a:gdLst/>
              <a:ahLst/>
              <a:cxnLst/>
              <a:rect r="r" b="b" t="t" l="l"/>
              <a:pathLst>
                <a:path h="2515965" w="2680122">
                  <a:moveTo>
                    <a:pt x="0" y="0"/>
                  </a:moveTo>
                  <a:lnTo>
                    <a:pt x="2680122" y="0"/>
                  </a:lnTo>
                  <a:lnTo>
                    <a:pt x="2680122" y="2515965"/>
                  </a:lnTo>
                  <a:lnTo>
                    <a:pt x="0" y="25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476344" y="3139832"/>
              <a:ext cx="5768395" cy="44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  <a:spcBef>
                  <a:spcPct val="0"/>
                </a:spcBef>
              </a:pPr>
              <a:r>
                <a:rPr lang="en-US" b="true" sz="201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Solicitud de cámaras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8889" y="2502737"/>
            <a:ext cx="12472969" cy="6454762"/>
          </a:xfrm>
          <a:custGeom>
            <a:avLst/>
            <a:gdLst/>
            <a:ahLst/>
            <a:cxnLst/>
            <a:rect r="r" b="b" t="t" l="l"/>
            <a:pathLst>
              <a:path h="6454762" w="12472969">
                <a:moveTo>
                  <a:pt x="0" y="0"/>
                </a:moveTo>
                <a:lnTo>
                  <a:pt x="12472970" y="0"/>
                </a:lnTo>
                <a:lnTo>
                  <a:pt x="12472970" y="6454762"/>
                </a:lnTo>
                <a:lnTo>
                  <a:pt x="0" y="6454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8928" y="7053264"/>
            <a:ext cx="3634783" cy="3233736"/>
          </a:xfrm>
          <a:custGeom>
            <a:avLst/>
            <a:gdLst/>
            <a:ahLst/>
            <a:cxnLst/>
            <a:rect r="r" b="b" t="t" l="l"/>
            <a:pathLst>
              <a:path h="3233736" w="3634783">
                <a:moveTo>
                  <a:pt x="0" y="0"/>
                </a:moveTo>
                <a:lnTo>
                  <a:pt x="3634782" y="0"/>
                </a:lnTo>
                <a:lnTo>
                  <a:pt x="3634782" y="3233736"/>
                </a:lnTo>
                <a:lnTo>
                  <a:pt x="0" y="3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7811" t="0" r="-15804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788" y="8882381"/>
            <a:ext cx="1258840" cy="1258840"/>
          </a:xfrm>
          <a:custGeom>
            <a:avLst/>
            <a:gdLst/>
            <a:ahLst/>
            <a:cxnLst/>
            <a:rect r="r" b="b" t="t" l="l"/>
            <a:pathLst>
              <a:path h="1258840" w="1258840">
                <a:moveTo>
                  <a:pt x="0" y="0"/>
                </a:moveTo>
                <a:lnTo>
                  <a:pt x="1258841" y="0"/>
                </a:lnTo>
                <a:lnTo>
                  <a:pt x="1258841" y="1258840"/>
                </a:lnTo>
                <a:lnTo>
                  <a:pt x="0" y="1258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3825" y="1373625"/>
            <a:ext cx="5764213" cy="9372704"/>
          </a:xfrm>
          <a:custGeom>
            <a:avLst/>
            <a:gdLst/>
            <a:ahLst/>
            <a:cxnLst/>
            <a:rect r="r" b="b" t="t" l="l"/>
            <a:pathLst>
              <a:path h="9372704" w="5764213">
                <a:moveTo>
                  <a:pt x="0" y="0"/>
                </a:moveTo>
                <a:lnTo>
                  <a:pt x="5764213" y="0"/>
                </a:lnTo>
                <a:lnTo>
                  <a:pt x="5764213" y="9372704"/>
                </a:lnTo>
                <a:lnTo>
                  <a:pt x="0" y="937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19067" y="3622544"/>
            <a:ext cx="9780282" cy="273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5"/>
              </a:lnSpc>
              <a:spcBef>
                <a:spcPct val="0"/>
              </a:spcBef>
            </a:pPr>
            <a:r>
              <a:rPr lang="en-US" sz="15989">
                <a:solidFill>
                  <a:srgbClr val="ED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CIERRE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462" y="8988259"/>
            <a:ext cx="4120675" cy="9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  <a:spcBef>
                <a:spcPct val="0"/>
              </a:spcBef>
            </a:pPr>
            <a:r>
              <a:rPr lang="en-US" sz="55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5501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788" y="8882381"/>
            <a:ext cx="1258840" cy="1258840"/>
          </a:xfrm>
          <a:custGeom>
            <a:avLst/>
            <a:gdLst/>
            <a:ahLst/>
            <a:cxnLst/>
            <a:rect r="r" b="b" t="t" l="l"/>
            <a:pathLst>
              <a:path h="1258840" w="1258840">
                <a:moveTo>
                  <a:pt x="0" y="0"/>
                </a:moveTo>
                <a:lnTo>
                  <a:pt x="1258841" y="0"/>
                </a:lnTo>
                <a:lnTo>
                  <a:pt x="1258841" y="1258840"/>
                </a:lnTo>
                <a:lnTo>
                  <a:pt x="0" y="1258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3825" y="1373625"/>
            <a:ext cx="5764213" cy="9372704"/>
          </a:xfrm>
          <a:custGeom>
            <a:avLst/>
            <a:gdLst/>
            <a:ahLst/>
            <a:cxnLst/>
            <a:rect r="r" b="b" t="t" l="l"/>
            <a:pathLst>
              <a:path h="9372704" w="5764213">
                <a:moveTo>
                  <a:pt x="0" y="0"/>
                </a:moveTo>
                <a:lnTo>
                  <a:pt x="5764213" y="0"/>
                </a:lnTo>
                <a:lnTo>
                  <a:pt x="5764213" y="9372704"/>
                </a:lnTo>
                <a:lnTo>
                  <a:pt x="0" y="937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2364" y="2203319"/>
            <a:ext cx="16883273" cy="557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5"/>
              </a:lnSpc>
              <a:spcBef>
                <a:spcPct val="0"/>
              </a:spcBef>
            </a:pPr>
            <a:r>
              <a:rPr lang="en-US" sz="15989">
                <a:solidFill>
                  <a:srgbClr val="D61A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462" y="8988259"/>
            <a:ext cx="4120675" cy="9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  <a:spcBef>
                <a:spcPct val="0"/>
              </a:spcBef>
            </a:pPr>
            <a:r>
              <a:rPr lang="en-US" sz="55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5501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911165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90" y="5965015"/>
            <a:ext cx="2787680" cy="4321985"/>
          </a:xfrm>
          <a:custGeom>
            <a:avLst/>
            <a:gdLst/>
            <a:ahLst/>
            <a:cxnLst/>
            <a:rect r="r" b="b" t="t" l="l"/>
            <a:pathLst>
              <a:path h="4321985" w="2787680">
                <a:moveTo>
                  <a:pt x="0" y="0"/>
                </a:moveTo>
                <a:lnTo>
                  <a:pt x="2787680" y="0"/>
                </a:lnTo>
                <a:lnTo>
                  <a:pt x="2787680" y="4321985"/>
                </a:lnTo>
                <a:lnTo>
                  <a:pt x="0" y="4321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0900" y="6309360"/>
            <a:ext cx="3316357" cy="3977640"/>
          </a:xfrm>
          <a:custGeom>
            <a:avLst/>
            <a:gdLst/>
            <a:ahLst/>
            <a:cxnLst/>
            <a:rect r="r" b="b" t="t" l="l"/>
            <a:pathLst>
              <a:path h="3977640" w="3316357">
                <a:moveTo>
                  <a:pt x="0" y="0"/>
                </a:moveTo>
                <a:lnTo>
                  <a:pt x="3316358" y="0"/>
                </a:lnTo>
                <a:lnTo>
                  <a:pt x="3316358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00035" y="4308524"/>
            <a:ext cx="1522666" cy="1476986"/>
          </a:xfrm>
          <a:custGeom>
            <a:avLst/>
            <a:gdLst/>
            <a:ahLst/>
            <a:cxnLst/>
            <a:rect r="r" b="b" t="t" l="l"/>
            <a:pathLst>
              <a:path h="1476986" w="1522666">
                <a:moveTo>
                  <a:pt x="0" y="0"/>
                </a:moveTo>
                <a:lnTo>
                  <a:pt x="1522667" y="0"/>
                </a:lnTo>
                <a:lnTo>
                  <a:pt x="1522667" y="1476987"/>
                </a:lnTo>
                <a:lnTo>
                  <a:pt x="0" y="1476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4957">
            <a:off x="9355766" y="4351758"/>
            <a:ext cx="1889581" cy="1469150"/>
          </a:xfrm>
          <a:custGeom>
            <a:avLst/>
            <a:gdLst/>
            <a:ahLst/>
            <a:cxnLst/>
            <a:rect r="r" b="b" t="t" l="l"/>
            <a:pathLst>
              <a:path h="1469150" w="1889581">
                <a:moveTo>
                  <a:pt x="0" y="0"/>
                </a:moveTo>
                <a:lnTo>
                  <a:pt x="1889582" y="0"/>
                </a:lnTo>
                <a:lnTo>
                  <a:pt x="1889582" y="1469150"/>
                </a:lnTo>
                <a:lnTo>
                  <a:pt x="0" y="1469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8461" y="4150421"/>
            <a:ext cx="1644222" cy="1401699"/>
          </a:xfrm>
          <a:custGeom>
            <a:avLst/>
            <a:gdLst/>
            <a:ahLst/>
            <a:cxnLst/>
            <a:rect r="r" b="b" t="t" l="l"/>
            <a:pathLst>
              <a:path h="1401699" w="1644222">
                <a:moveTo>
                  <a:pt x="0" y="0"/>
                </a:moveTo>
                <a:lnTo>
                  <a:pt x="1644222" y="0"/>
                </a:lnTo>
                <a:lnTo>
                  <a:pt x="1644222" y="1401699"/>
                </a:lnTo>
                <a:lnTo>
                  <a:pt x="0" y="1401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4680">
            <a:off x="6974527" y="4190095"/>
            <a:ext cx="1713845" cy="1713845"/>
          </a:xfrm>
          <a:custGeom>
            <a:avLst/>
            <a:gdLst/>
            <a:ahLst/>
            <a:cxnLst/>
            <a:rect r="r" b="b" t="t" l="l"/>
            <a:pathLst>
              <a:path h="1713845" w="1713845">
                <a:moveTo>
                  <a:pt x="0" y="0"/>
                </a:moveTo>
                <a:lnTo>
                  <a:pt x="1713845" y="0"/>
                </a:lnTo>
                <a:lnTo>
                  <a:pt x="1713845" y="1713845"/>
                </a:lnTo>
                <a:lnTo>
                  <a:pt x="0" y="17138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13452" y="6309360"/>
            <a:ext cx="4592451" cy="3977640"/>
          </a:xfrm>
          <a:custGeom>
            <a:avLst/>
            <a:gdLst/>
            <a:ahLst/>
            <a:cxnLst/>
            <a:rect r="r" b="b" t="t" l="l"/>
            <a:pathLst>
              <a:path h="3977640" w="4592451">
                <a:moveTo>
                  <a:pt x="0" y="0"/>
                </a:moveTo>
                <a:lnTo>
                  <a:pt x="4592450" y="0"/>
                </a:lnTo>
                <a:lnTo>
                  <a:pt x="459245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5457" t="0" r="-1382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3385">
            <a:off x="13658882" y="4367924"/>
            <a:ext cx="1271389" cy="1601750"/>
          </a:xfrm>
          <a:custGeom>
            <a:avLst/>
            <a:gdLst/>
            <a:ahLst/>
            <a:cxnLst/>
            <a:rect r="r" b="b" t="t" l="l"/>
            <a:pathLst>
              <a:path h="1601750" w="1271389">
                <a:moveTo>
                  <a:pt x="0" y="0"/>
                </a:moveTo>
                <a:lnTo>
                  <a:pt x="1271389" y="0"/>
                </a:lnTo>
                <a:lnTo>
                  <a:pt x="1271389" y="1601750"/>
                </a:lnTo>
                <a:lnTo>
                  <a:pt x="0" y="16017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57079" y="6401945"/>
            <a:ext cx="4537290" cy="3885055"/>
          </a:xfrm>
          <a:custGeom>
            <a:avLst/>
            <a:gdLst/>
            <a:ahLst/>
            <a:cxnLst/>
            <a:rect r="r" b="b" t="t" l="l"/>
            <a:pathLst>
              <a:path h="3885055" w="4537290">
                <a:moveTo>
                  <a:pt x="0" y="0"/>
                </a:moveTo>
                <a:lnTo>
                  <a:pt x="4537290" y="0"/>
                </a:lnTo>
                <a:lnTo>
                  <a:pt x="4537290" y="3885055"/>
                </a:lnTo>
                <a:lnTo>
                  <a:pt x="0" y="38850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03395">
            <a:off x="15908065" y="4386280"/>
            <a:ext cx="1183293" cy="1601750"/>
          </a:xfrm>
          <a:custGeom>
            <a:avLst/>
            <a:gdLst/>
            <a:ahLst/>
            <a:cxnLst/>
            <a:rect r="r" b="b" t="t" l="l"/>
            <a:pathLst>
              <a:path h="1601750" w="1183293">
                <a:moveTo>
                  <a:pt x="0" y="0"/>
                </a:moveTo>
                <a:lnTo>
                  <a:pt x="1183293" y="0"/>
                </a:lnTo>
                <a:lnTo>
                  <a:pt x="1183293" y="1601750"/>
                </a:lnTo>
                <a:lnTo>
                  <a:pt x="0" y="1601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9350" y="573995"/>
            <a:ext cx="15029300" cy="141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4"/>
              </a:lnSpc>
              <a:spcBef>
                <a:spcPct val="0"/>
              </a:spcBef>
            </a:pPr>
            <a:r>
              <a:rPr lang="en-US" sz="833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</a:t>
            </a:r>
            <a:r>
              <a:rPr lang="en-US" sz="8339">
                <a:solidFill>
                  <a:srgbClr val="D61A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SOLUCIÓN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7859" y="2979956"/>
            <a:ext cx="1908423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Residente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5385" y="2979956"/>
            <a:ext cx="4148584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Operador de cámaras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65026" y="2979956"/>
            <a:ext cx="2121396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Patrulleros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02559" y="911165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28851" y="4681648"/>
            <a:ext cx="4631422" cy="5605352"/>
          </a:xfrm>
          <a:custGeom>
            <a:avLst/>
            <a:gdLst/>
            <a:ahLst/>
            <a:cxnLst/>
            <a:rect r="r" b="b" t="t" l="l"/>
            <a:pathLst>
              <a:path h="5605352" w="4631422">
                <a:moveTo>
                  <a:pt x="4631422" y="0"/>
                </a:moveTo>
                <a:lnTo>
                  <a:pt x="0" y="0"/>
                </a:lnTo>
                <a:lnTo>
                  <a:pt x="0" y="5605352"/>
                </a:lnTo>
                <a:lnTo>
                  <a:pt x="4631422" y="5605352"/>
                </a:lnTo>
                <a:lnTo>
                  <a:pt x="46314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4863" y="3248012"/>
            <a:ext cx="2295749" cy="726030"/>
          </a:xfrm>
          <a:custGeom>
            <a:avLst/>
            <a:gdLst/>
            <a:ahLst/>
            <a:cxnLst/>
            <a:rect r="r" b="b" t="t" l="l"/>
            <a:pathLst>
              <a:path h="726030" w="2295749">
                <a:moveTo>
                  <a:pt x="0" y="0"/>
                </a:moveTo>
                <a:lnTo>
                  <a:pt x="2295748" y="0"/>
                </a:lnTo>
                <a:lnTo>
                  <a:pt x="2295748" y="726030"/>
                </a:lnTo>
                <a:lnTo>
                  <a:pt x="0" y="72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48109" y="2533541"/>
            <a:ext cx="1143980" cy="1143980"/>
          </a:xfrm>
          <a:custGeom>
            <a:avLst/>
            <a:gdLst/>
            <a:ahLst/>
            <a:cxnLst/>
            <a:rect r="r" b="b" t="t" l="l"/>
            <a:pathLst>
              <a:path h="1143980" w="1143980">
                <a:moveTo>
                  <a:pt x="0" y="0"/>
                </a:moveTo>
                <a:lnTo>
                  <a:pt x="1143980" y="0"/>
                </a:lnTo>
                <a:lnTo>
                  <a:pt x="1143980" y="1143981"/>
                </a:lnTo>
                <a:lnTo>
                  <a:pt x="0" y="1143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892" y="274844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9040" y="274844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25691" y="274844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5" y="0"/>
                </a:lnTo>
                <a:lnTo>
                  <a:pt x="2144295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5959" y="2894200"/>
            <a:ext cx="4756071" cy="1067439"/>
            <a:chOff x="0" y="0"/>
            <a:chExt cx="1321920" cy="2966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439" y="0"/>
                  </a:moveTo>
                  <a:lnTo>
                    <a:pt x="1284480" y="0"/>
                  </a:lnTo>
                  <a:cubicBezTo>
                    <a:pt x="1294410" y="0"/>
                    <a:pt x="1303933" y="3944"/>
                    <a:pt x="1310954" y="10966"/>
                  </a:cubicBezTo>
                  <a:cubicBezTo>
                    <a:pt x="1317975" y="17987"/>
                    <a:pt x="1321920" y="27510"/>
                    <a:pt x="1321920" y="37439"/>
                  </a:cubicBezTo>
                  <a:lnTo>
                    <a:pt x="1321920" y="259249"/>
                  </a:lnTo>
                  <a:cubicBezTo>
                    <a:pt x="1321920" y="269178"/>
                    <a:pt x="1317975" y="278701"/>
                    <a:pt x="1310954" y="285722"/>
                  </a:cubicBezTo>
                  <a:cubicBezTo>
                    <a:pt x="1303933" y="292743"/>
                    <a:pt x="1294410" y="296688"/>
                    <a:pt x="1284480" y="296688"/>
                  </a:cubicBezTo>
                  <a:lnTo>
                    <a:pt x="37439" y="296688"/>
                  </a:lnTo>
                  <a:cubicBezTo>
                    <a:pt x="27510" y="296688"/>
                    <a:pt x="17987" y="292743"/>
                    <a:pt x="10966" y="285722"/>
                  </a:cubicBezTo>
                  <a:cubicBezTo>
                    <a:pt x="3944" y="278701"/>
                    <a:pt x="0" y="269178"/>
                    <a:pt x="0" y="259249"/>
                  </a:cubicBezTo>
                  <a:lnTo>
                    <a:pt x="0" y="37439"/>
                  </a:lnTo>
                  <a:cubicBezTo>
                    <a:pt x="0" y="27510"/>
                    <a:pt x="3944" y="17987"/>
                    <a:pt x="10966" y="10966"/>
                  </a:cubicBezTo>
                  <a:cubicBezTo>
                    <a:pt x="17987" y="3944"/>
                    <a:pt x="27510" y="0"/>
                    <a:pt x="374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137" lIns="48137" bIns="48137" rIns="481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34952" y="5739711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5100" y="5739711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11751" y="5739711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72019" y="5885465"/>
            <a:ext cx="4756071" cy="1067439"/>
            <a:chOff x="0" y="0"/>
            <a:chExt cx="1321920" cy="2966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439" y="0"/>
                  </a:moveTo>
                  <a:lnTo>
                    <a:pt x="1284480" y="0"/>
                  </a:lnTo>
                  <a:cubicBezTo>
                    <a:pt x="1294410" y="0"/>
                    <a:pt x="1303933" y="3944"/>
                    <a:pt x="1310954" y="10966"/>
                  </a:cubicBezTo>
                  <a:cubicBezTo>
                    <a:pt x="1317975" y="17987"/>
                    <a:pt x="1321920" y="27510"/>
                    <a:pt x="1321920" y="37439"/>
                  </a:cubicBezTo>
                  <a:lnTo>
                    <a:pt x="1321920" y="259249"/>
                  </a:lnTo>
                  <a:cubicBezTo>
                    <a:pt x="1321920" y="269178"/>
                    <a:pt x="1317975" y="278701"/>
                    <a:pt x="1310954" y="285722"/>
                  </a:cubicBezTo>
                  <a:cubicBezTo>
                    <a:pt x="1303933" y="292743"/>
                    <a:pt x="1294410" y="296688"/>
                    <a:pt x="1284480" y="296688"/>
                  </a:cubicBezTo>
                  <a:lnTo>
                    <a:pt x="37439" y="296688"/>
                  </a:lnTo>
                  <a:cubicBezTo>
                    <a:pt x="27510" y="296688"/>
                    <a:pt x="17987" y="292743"/>
                    <a:pt x="10966" y="285722"/>
                  </a:cubicBezTo>
                  <a:cubicBezTo>
                    <a:pt x="3944" y="278701"/>
                    <a:pt x="0" y="269178"/>
                    <a:pt x="0" y="259249"/>
                  </a:cubicBezTo>
                  <a:lnTo>
                    <a:pt x="0" y="37439"/>
                  </a:lnTo>
                  <a:cubicBezTo>
                    <a:pt x="0" y="27510"/>
                    <a:pt x="3944" y="17987"/>
                    <a:pt x="10966" y="10966"/>
                  </a:cubicBezTo>
                  <a:cubicBezTo>
                    <a:pt x="17987" y="3944"/>
                    <a:pt x="27510" y="0"/>
                    <a:pt x="374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137" lIns="48137" bIns="48137" rIns="481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5261" y="424481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65409" y="424481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72061" y="4244816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6"/>
                </a:lnTo>
                <a:lnTo>
                  <a:pt x="0" y="1358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32328" y="4390570"/>
            <a:ext cx="4756071" cy="1067439"/>
            <a:chOff x="0" y="0"/>
            <a:chExt cx="1321920" cy="2966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439" y="0"/>
                  </a:moveTo>
                  <a:lnTo>
                    <a:pt x="1284480" y="0"/>
                  </a:lnTo>
                  <a:cubicBezTo>
                    <a:pt x="1294410" y="0"/>
                    <a:pt x="1303933" y="3944"/>
                    <a:pt x="1310954" y="10966"/>
                  </a:cubicBezTo>
                  <a:cubicBezTo>
                    <a:pt x="1317975" y="17987"/>
                    <a:pt x="1321920" y="27510"/>
                    <a:pt x="1321920" y="37439"/>
                  </a:cubicBezTo>
                  <a:lnTo>
                    <a:pt x="1321920" y="259249"/>
                  </a:lnTo>
                  <a:cubicBezTo>
                    <a:pt x="1321920" y="269178"/>
                    <a:pt x="1317975" y="278701"/>
                    <a:pt x="1310954" y="285722"/>
                  </a:cubicBezTo>
                  <a:cubicBezTo>
                    <a:pt x="1303933" y="292743"/>
                    <a:pt x="1294410" y="296688"/>
                    <a:pt x="1284480" y="296688"/>
                  </a:cubicBezTo>
                  <a:lnTo>
                    <a:pt x="37439" y="296688"/>
                  </a:lnTo>
                  <a:cubicBezTo>
                    <a:pt x="27510" y="296688"/>
                    <a:pt x="17987" y="292743"/>
                    <a:pt x="10966" y="285722"/>
                  </a:cubicBezTo>
                  <a:cubicBezTo>
                    <a:pt x="3944" y="278701"/>
                    <a:pt x="0" y="269178"/>
                    <a:pt x="0" y="259249"/>
                  </a:cubicBezTo>
                  <a:lnTo>
                    <a:pt x="0" y="37439"/>
                  </a:lnTo>
                  <a:cubicBezTo>
                    <a:pt x="0" y="27510"/>
                    <a:pt x="3944" y="17987"/>
                    <a:pt x="10966" y="10966"/>
                  </a:cubicBezTo>
                  <a:cubicBezTo>
                    <a:pt x="17987" y="3944"/>
                    <a:pt x="27510" y="0"/>
                    <a:pt x="374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137" lIns="48137" bIns="48137" rIns="481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44316" y="7227824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814464" y="7227824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921116" y="7227824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181383" y="7373578"/>
            <a:ext cx="4756071" cy="1067439"/>
            <a:chOff x="0" y="0"/>
            <a:chExt cx="1321920" cy="2966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439" y="0"/>
                  </a:moveTo>
                  <a:lnTo>
                    <a:pt x="1284480" y="0"/>
                  </a:lnTo>
                  <a:cubicBezTo>
                    <a:pt x="1294410" y="0"/>
                    <a:pt x="1303933" y="3944"/>
                    <a:pt x="1310954" y="10966"/>
                  </a:cubicBezTo>
                  <a:cubicBezTo>
                    <a:pt x="1317975" y="17987"/>
                    <a:pt x="1321920" y="27510"/>
                    <a:pt x="1321920" y="37439"/>
                  </a:cubicBezTo>
                  <a:lnTo>
                    <a:pt x="1321920" y="259249"/>
                  </a:lnTo>
                  <a:cubicBezTo>
                    <a:pt x="1321920" y="269178"/>
                    <a:pt x="1317975" y="278701"/>
                    <a:pt x="1310954" y="285722"/>
                  </a:cubicBezTo>
                  <a:cubicBezTo>
                    <a:pt x="1303933" y="292743"/>
                    <a:pt x="1294410" y="296688"/>
                    <a:pt x="1284480" y="296688"/>
                  </a:cubicBezTo>
                  <a:lnTo>
                    <a:pt x="37439" y="296688"/>
                  </a:lnTo>
                  <a:cubicBezTo>
                    <a:pt x="27510" y="296688"/>
                    <a:pt x="17987" y="292743"/>
                    <a:pt x="10966" y="285722"/>
                  </a:cubicBezTo>
                  <a:cubicBezTo>
                    <a:pt x="3944" y="278701"/>
                    <a:pt x="0" y="269178"/>
                    <a:pt x="0" y="259249"/>
                  </a:cubicBezTo>
                  <a:lnTo>
                    <a:pt x="0" y="37439"/>
                  </a:lnTo>
                  <a:cubicBezTo>
                    <a:pt x="0" y="27510"/>
                    <a:pt x="3944" y="17987"/>
                    <a:pt x="10966" y="10966"/>
                  </a:cubicBezTo>
                  <a:cubicBezTo>
                    <a:pt x="17987" y="3944"/>
                    <a:pt x="27510" y="0"/>
                    <a:pt x="374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137" lIns="48137" bIns="48137" rIns="481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990867" y="8712262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61015" y="8712262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867667" y="8712262"/>
            <a:ext cx="2144294" cy="1358946"/>
          </a:xfrm>
          <a:custGeom>
            <a:avLst/>
            <a:gdLst/>
            <a:ahLst/>
            <a:cxnLst/>
            <a:rect r="r" b="b" t="t" l="l"/>
            <a:pathLst>
              <a:path h="1358946" w="2144294">
                <a:moveTo>
                  <a:pt x="0" y="0"/>
                </a:moveTo>
                <a:lnTo>
                  <a:pt x="2144294" y="0"/>
                </a:lnTo>
                <a:lnTo>
                  <a:pt x="2144294" y="1358947"/>
                </a:lnTo>
                <a:lnTo>
                  <a:pt x="0" y="1358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127934" y="8858016"/>
            <a:ext cx="4756071" cy="1067439"/>
            <a:chOff x="0" y="0"/>
            <a:chExt cx="1321920" cy="2966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439" y="0"/>
                  </a:moveTo>
                  <a:lnTo>
                    <a:pt x="1284480" y="0"/>
                  </a:lnTo>
                  <a:cubicBezTo>
                    <a:pt x="1294410" y="0"/>
                    <a:pt x="1303933" y="3944"/>
                    <a:pt x="1310954" y="10966"/>
                  </a:cubicBezTo>
                  <a:cubicBezTo>
                    <a:pt x="1317975" y="17987"/>
                    <a:pt x="1321920" y="27510"/>
                    <a:pt x="1321920" y="37439"/>
                  </a:cubicBezTo>
                  <a:lnTo>
                    <a:pt x="1321920" y="259249"/>
                  </a:lnTo>
                  <a:cubicBezTo>
                    <a:pt x="1321920" y="269178"/>
                    <a:pt x="1317975" y="278701"/>
                    <a:pt x="1310954" y="285722"/>
                  </a:cubicBezTo>
                  <a:cubicBezTo>
                    <a:pt x="1303933" y="292743"/>
                    <a:pt x="1294410" y="296688"/>
                    <a:pt x="1284480" y="296688"/>
                  </a:cubicBezTo>
                  <a:lnTo>
                    <a:pt x="37439" y="296688"/>
                  </a:lnTo>
                  <a:cubicBezTo>
                    <a:pt x="27510" y="296688"/>
                    <a:pt x="17987" y="292743"/>
                    <a:pt x="10966" y="285722"/>
                  </a:cubicBezTo>
                  <a:cubicBezTo>
                    <a:pt x="3944" y="278701"/>
                    <a:pt x="0" y="269178"/>
                    <a:pt x="0" y="259249"/>
                  </a:cubicBezTo>
                  <a:lnTo>
                    <a:pt x="0" y="37439"/>
                  </a:lnTo>
                  <a:cubicBezTo>
                    <a:pt x="0" y="27510"/>
                    <a:pt x="3944" y="17987"/>
                    <a:pt x="10966" y="10966"/>
                  </a:cubicBezTo>
                  <a:cubicBezTo>
                    <a:pt x="17987" y="3944"/>
                    <a:pt x="27510" y="0"/>
                    <a:pt x="374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137" lIns="48137" bIns="48137" rIns="481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241870" y="4729685"/>
            <a:ext cx="2295749" cy="726030"/>
          </a:xfrm>
          <a:custGeom>
            <a:avLst/>
            <a:gdLst/>
            <a:ahLst/>
            <a:cxnLst/>
            <a:rect r="r" b="b" t="t" l="l"/>
            <a:pathLst>
              <a:path h="726030" w="2295749">
                <a:moveTo>
                  <a:pt x="0" y="0"/>
                </a:moveTo>
                <a:lnTo>
                  <a:pt x="2295748" y="0"/>
                </a:lnTo>
                <a:lnTo>
                  <a:pt x="2295748" y="726031"/>
                </a:lnTo>
                <a:lnTo>
                  <a:pt x="0" y="72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796867" y="4107392"/>
            <a:ext cx="1216370" cy="1041517"/>
          </a:xfrm>
          <a:custGeom>
            <a:avLst/>
            <a:gdLst/>
            <a:ahLst/>
            <a:cxnLst/>
            <a:rect r="r" b="b" t="t" l="l"/>
            <a:pathLst>
              <a:path h="1041517" w="1216370">
                <a:moveTo>
                  <a:pt x="0" y="0"/>
                </a:moveTo>
                <a:lnTo>
                  <a:pt x="1216370" y="0"/>
                </a:lnTo>
                <a:lnTo>
                  <a:pt x="1216370" y="1041517"/>
                </a:lnTo>
                <a:lnTo>
                  <a:pt x="0" y="10415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232540" y="6192388"/>
            <a:ext cx="2295749" cy="726030"/>
          </a:xfrm>
          <a:custGeom>
            <a:avLst/>
            <a:gdLst/>
            <a:ahLst/>
            <a:cxnLst/>
            <a:rect r="r" b="b" t="t" l="l"/>
            <a:pathLst>
              <a:path h="726030" w="2295749">
                <a:moveTo>
                  <a:pt x="0" y="0"/>
                </a:moveTo>
                <a:lnTo>
                  <a:pt x="2295749" y="0"/>
                </a:lnTo>
                <a:lnTo>
                  <a:pt x="2295749" y="726030"/>
                </a:lnTo>
                <a:lnTo>
                  <a:pt x="0" y="72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883777" y="5636012"/>
            <a:ext cx="993275" cy="995931"/>
          </a:xfrm>
          <a:custGeom>
            <a:avLst/>
            <a:gdLst/>
            <a:ahLst/>
            <a:cxnLst/>
            <a:rect r="r" b="b" t="t" l="l"/>
            <a:pathLst>
              <a:path h="995931" w="993275">
                <a:moveTo>
                  <a:pt x="0" y="0"/>
                </a:moveTo>
                <a:lnTo>
                  <a:pt x="993275" y="0"/>
                </a:lnTo>
                <a:lnTo>
                  <a:pt x="993275" y="995932"/>
                </a:lnTo>
                <a:lnTo>
                  <a:pt x="0" y="9959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263973" y="7728848"/>
            <a:ext cx="2295749" cy="726030"/>
          </a:xfrm>
          <a:custGeom>
            <a:avLst/>
            <a:gdLst/>
            <a:ahLst/>
            <a:cxnLst/>
            <a:rect r="r" b="b" t="t" l="l"/>
            <a:pathLst>
              <a:path h="726030" w="2295749">
                <a:moveTo>
                  <a:pt x="0" y="0"/>
                </a:moveTo>
                <a:lnTo>
                  <a:pt x="2295748" y="0"/>
                </a:lnTo>
                <a:lnTo>
                  <a:pt x="2295748" y="726031"/>
                </a:lnTo>
                <a:lnTo>
                  <a:pt x="0" y="72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156752" y="9338286"/>
            <a:ext cx="2295749" cy="726030"/>
          </a:xfrm>
          <a:custGeom>
            <a:avLst/>
            <a:gdLst/>
            <a:ahLst/>
            <a:cxnLst/>
            <a:rect r="r" b="b" t="t" l="l"/>
            <a:pathLst>
              <a:path h="726030" w="2295749">
                <a:moveTo>
                  <a:pt x="0" y="0"/>
                </a:moveTo>
                <a:lnTo>
                  <a:pt x="2295749" y="0"/>
                </a:lnTo>
                <a:lnTo>
                  <a:pt x="2295749" y="726031"/>
                </a:lnTo>
                <a:lnTo>
                  <a:pt x="0" y="72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818503" y="8712262"/>
            <a:ext cx="1074168" cy="1007033"/>
          </a:xfrm>
          <a:custGeom>
            <a:avLst/>
            <a:gdLst/>
            <a:ahLst/>
            <a:cxnLst/>
            <a:rect r="r" b="b" t="t" l="l"/>
            <a:pathLst>
              <a:path h="1007033" w="1074168">
                <a:moveTo>
                  <a:pt x="0" y="0"/>
                </a:moveTo>
                <a:lnTo>
                  <a:pt x="1074168" y="0"/>
                </a:lnTo>
                <a:lnTo>
                  <a:pt x="1074168" y="1007033"/>
                </a:lnTo>
                <a:lnTo>
                  <a:pt x="0" y="1007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528289" y="2434531"/>
            <a:ext cx="3461332" cy="2193619"/>
          </a:xfrm>
          <a:custGeom>
            <a:avLst/>
            <a:gdLst/>
            <a:ahLst/>
            <a:cxnLst/>
            <a:rect r="r" b="b" t="t" l="l"/>
            <a:pathLst>
              <a:path h="2193619" w="3461332">
                <a:moveTo>
                  <a:pt x="0" y="0"/>
                </a:moveTo>
                <a:lnTo>
                  <a:pt x="3461332" y="0"/>
                </a:lnTo>
                <a:lnTo>
                  <a:pt x="3461332" y="2193620"/>
                </a:lnTo>
                <a:lnTo>
                  <a:pt x="0" y="2193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385672" y="2434531"/>
            <a:ext cx="3461332" cy="2193619"/>
          </a:xfrm>
          <a:custGeom>
            <a:avLst/>
            <a:gdLst/>
            <a:ahLst/>
            <a:cxnLst/>
            <a:rect r="r" b="b" t="t" l="l"/>
            <a:pathLst>
              <a:path h="2193619" w="3461332">
                <a:moveTo>
                  <a:pt x="0" y="0"/>
                </a:moveTo>
                <a:lnTo>
                  <a:pt x="3461332" y="0"/>
                </a:lnTo>
                <a:lnTo>
                  <a:pt x="3461332" y="2193620"/>
                </a:lnTo>
                <a:lnTo>
                  <a:pt x="0" y="2193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4172036" y="2434531"/>
            <a:ext cx="3461332" cy="2193619"/>
          </a:xfrm>
          <a:custGeom>
            <a:avLst/>
            <a:gdLst/>
            <a:ahLst/>
            <a:cxnLst/>
            <a:rect r="r" b="b" t="t" l="l"/>
            <a:pathLst>
              <a:path h="2193619" w="3461332">
                <a:moveTo>
                  <a:pt x="0" y="0"/>
                </a:moveTo>
                <a:lnTo>
                  <a:pt x="3461332" y="0"/>
                </a:lnTo>
                <a:lnTo>
                  <a:pt x="3461332" y="2193620"/>
                </a:lnTo>
                <a:lnTo>
                  <a:pt x="0" y="2193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9749543" y="2669808"/>
            <a:ext cx="7677278" cy="1723066"/>
            <a:chOff x="0" y="0"/>
            <a:chExt cx="1321920" cy="29668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23194" y="0"/>
                  </a:moveTo>
                  <a:lnTo>
                    <a:pt x="1298726" y="0"/>
                  </a:lnTo>
                  <a:cubicBezTo>
                    <a:pt x="1311536" y="0"/>
                    <a:pt x="1321920" y="10384"/>
                    <a:pt x="1321920" y="23194"/>
                  </a:cubicBezTo>
                  <a:lnTo>
                    <a:pt x="1321920" y="273494"/>
                  </a:lnTo>
                  <a:cubicBezTo>
                    <a:pt x="1321920" y="279646"/>
                    <a:pt x="1319476" y="285545"/>
                    <a:pt x="1315126" y="289895"/>
                  </a:cubicBezTo>
                  <a:cubicBezTo>
                    <a:pt x="1310777" y="294244"/>
                    <a:pt x="1304877" y="296688"/>
                    <a:pt x="1298726" y="296688"/>
                  </a:cubicBezTo>
                  <a:lnTo>
                    <a:pt x="23194" y="296688"/>
                  </a:lnTo>
                  <a:cubicBezTo>
                    <a:pt x="17042" y="296688"/>
                    <a:pt x="11143" y="294244"/>
                    <a:pt x="6793" y="289895"/>
                  </a:cubicBezTo>
                  <a:cubicBezTo>
                    <a:pt x="2444" y="285545"/>
                    <a:pt x="0" y="279646"/>
                    <a:pt x="0" y="273494"/>
                  </a:cubicBezTo>
                  <a:lnTo>
                    <a:pt x="0" y="23194"/>
                  </a:lnTo>
                  <a:cubicBezTo>
                    <a:pt x="0" y="17042"/>
                    <a:pt x="2444" y="11143"/>
                    <a:pt x="6793" y="6793"/>
                  </a:cubicBezTo>
                  <a:cubicBezTo>
                    <a:pt x="11143" y="2444"/>
                    <a:pt x="17042" y="0"/>
                    <a:pt x="231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77703" lIns="77703" bIns="77703" rIns="77703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8992370" y="6964343"/>
            <a:ext cx="887418" cy="1173445"/>
          </a:xfrm>
          <a:custGeom>
            <a:avLst/>
            <a:gdLst/>
            <a:ahLst/>
            <a:cxnLst/>
            <a:rect r="r" b="b" t="t" l="l"/>
            <a:pathLst>
              <a:path h="1173445" w="887418">
                <a:moveTo>
                  <a:pt x="0" y="0"/>
                </a:moveTo>
                <a:lnTo>
                  <a:pt x="887418" y="0"/>
                </a:lnTo>
                <a:lnTo>
                  <a:pt x="887418" y="1173445"/>
                </a:lnTo>
                <a:lnTo>
                  <a:pt x="0" y="1173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10723" y="3176380"/>
            <a:ext cx="4309373" cy="45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 con foto y GPS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302957" y="6165737"/>
            <a:ext cx="4494195" cy="45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b="true" sz="26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Base de datos en Firebase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86172" y="4672750"/>
            <a:ext cx="4248384" cy="45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amigable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312321" y="7622532"/>
            <a:ext cx="4494195" cy="45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b="true" sz="26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Módulo para inspectores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258873" y="9086617"/>
            <a:ext cx="4494195" cy="45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b="true" sz="268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Visualización en mapa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254258" y="619358"/>
            <a:ext cx="13804989" cy="126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DEL</a:t>
            </a:r>
            <a:r>
              <a:rPr lang="en-US" sz="7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841148" y="2830937"/>
            <a:ext cx="7519125" cy="135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una aplicación que f</a:t>
            </a:r>
            <a:r>
              <a:rPr lang="en-US" b="true" sz="2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acilite la comunicación y gestión de incidentes entre los vecinos y la seguridad publica.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4558" y="1995127"/>
          <a:ext cx="11244067" cy="7766152"/>
        </p:xfrm>
        <a:graphic>
          <a:graphicData uri="http://schemas.openxmlformats.org/drawingml/2006/table">
            <a:tbl>
              <a:tblPr/>
              <a:tblGrid>
                <a:gridCol w="2187813"/>
                <a:gridCol w="7049644"/>
                <a:gridCol w="2006609"/>
              </a:tblGrid>
              <a:tr h="746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</a:t>
                      </a:r>
                      <a:r>
                        <a:rPr lang="en-US" sz="1700" b="true">
                          <a:solidFill>
                            <a:srgbClr val="D61A2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Duración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23398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Notificaciones en tiempo real.</a:t>
                      </a:r>
                      <a:endParaRPr lang="en-US" sz="1100"/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naciones de incidentes.</a:t>
                      </a:r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Formu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lario de Partes.</a:t>
                      </a:r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les de usuario. (ciudad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ano/municipio).</a:t>
                      </a:r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alidaciones de seguridad y datos.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10 - 12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0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4, Reetrabajo 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Apli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cación de mejoras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técn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icas y funcionales.</a:t>
                      </a:r>
                      <a:endParaRPr lang="en-US" sz="1100"/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Ajustes de experiencia de usuario.</a:t>
                      </a:r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Validaciones adicionales de seguridad.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13 - 15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1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Cierre de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Preparación demo funci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onal.</a:t>
                      </a:r>
                      <a:endParaRPr lang="en-US" sz="1100"/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Documentación final.</a:t>
                      </a:r>
                    </a:p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Presenta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ción final.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16 - 18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840923" y="2732764"/>
            <a:ext cx="1897805" cy="1866750"/>
          </a:xfrm>
          <a:custGeom>
            <a:avLst/>
            <a:gdLst/>
            <a:ahLst/>
            <a:cxnLst/>
            <a:rect r="r" b="b" t="t" l="l"/>
            <a:pathLst>
              <a:path h="1866750" w="1897805">
                <a:moveTo>
                  <a:pt x="0" y="0"/>
                </a:moveTo>
                <a:lnTo>
                  <a:pt x="1897805" y="0"/>
                </a:lnTo>
                <a:lnTo>
                  <a:pt x="1897805" y="1866751"/>
                </a:lnTo>
                <a:lnTo>
                  <a:pt x="0" y="1866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0923" y="5137892"/>
            <a:ext cx="1897805" cy="1959025"/>
          </a:xfrm>
          <a:custGeom>
            <a:avLst/>
            <a:gdLst/>
            <a:ahLst/>
            <a:cxnLst/>
            <a:rect r="r" b="b" t="t" l="l"/>
            <a:pathLst>
              <a:path h="1959025" w="1897805">
                <a:moveTo>
                  <a:pt x="0" y="0"/>
                </a:moveTo>
                <a:lnTo>
                  <a:pt x="1897805" y="0"/>
                </a:lnTo>
                <a:lnTo>
                  <a:pt x="1897805" y="1959025"/>
                </a:lnTo>
                <a:lnTo>
                  <a:pt x="0" y="195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40923" y="7635294"/>
            <a:ext cx="1897805" cy="1897805"/>
          </a:xfrm>
          <a:custGeom>
            <a:avLst/>
            <a:gdLst/>
            <a:ahLst/>
            <a:cxnLst/>
            <a:rect r="r" b="b" t="t" l="l"/>
            <a:pathLst>
              <a:path h="1897805" w="1897805">
                <a:moveTo>
                  <a:pt x="0" y="0"/>
                </a:moveTo>
                <a:lnTo>
                  <a:pt x="1897805" y="0"/>
                </a:lnTo>
                <a:lnTo>
                  <a:pt x="1897805" y="1897805"/>
                </a:lnTo>
                <a:lnTo>
                  <a:pt x="0" y="1897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6302" y="60257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2636" y="5718863"/>
            <a:ext cx="2473437" cy="113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Scrum Master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76368" y="3147789"/>
            <a:ext cx="2745974" cy="113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32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roduct Owner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00060" y="8121003"/>
            <a:ext cx="3571127" cy="113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Equipo de desarrollo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8461" y="2363846"/>
          <a:ext cx="16503237" cy="3584372"/>
        </p:xfrm>
        <a:graphic>
          <a:graphicData uri="http://schemas.openxmlformats.org/drawingml/2006/table">
            <a:tbl>
              <a:tblPr/>
              <a:tblGrid>
                <a:gridCol w="1361625"/>
                <a:gridCol w="5213156"/>
                <a:gridCol w="1986199"/>
                <a:gridCol w="3305893"/>
                <a:gridCol w="2068115"/>
                <a:gridCol w="2568249"/>
              </a:tblGrid>
              <a:tr h="10493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Historia de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Criterios de aprobacion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Prioridad (MoSCoW)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Epica asociada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25349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HU-04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2" indent="-194311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poder enviar fotos sobre lo que esta pasando, así puede entregar mas contexto de la situación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Pendiente</a:t>
                      </a:r>
                      <a:endParaRPr lang="en-US" sz="1100"/>
                    </a:p>
                    <a:p>
                      <a:pPr algn="l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b="true" sz="1699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Hecho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- El usuario puede ingresar de manera exitosa fotos en tiempo real.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- El usuario no debe poder acceder a su galería de fotos.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Must Have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16302" y="60257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53489" y="6887978"/>
            <a:ext cx="4981022" cy="1904840"/>
            <a:chOff x="0" y="0"/>
            <a:chExt cx="6641362" cy="25397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2039" cy="2539787"/>
            </a:xfrm>
            <a:custGeom>
              <a:avLst/>
              <a:gdLst/>
              <a:ahLst/>
              <a:cxnLst/>
              <a:rect r="r" b="b" t="t" l="l"/>
              <a:pathLst>
                <a:path h="2539787" w="2582039">
                  <a:moveTo>
                    <a:pt x="0" y="0"/>
                  </a:moveTo>
                  <a:lnTo>
                    <a:pt x="2582039" y="0"/>
                  </a:lnTo>
                  <a:lnTo>
                    <a:pt x="2582039" y="2539787"/>
                  </a:lnTo>
                  <a:lnTo>
                    <a:pt x="0" y="2539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05357" y="601655"/>
              <a:ext cx="3736006" cy="1510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6"/>
                </a:lnSpc>
                <a:spcBef>
                  <a:spcPct val="0"/>
                </a:spcBef>
              </a:pPr>
              <a:r>
                <a:rPr lang="en-US" sz="329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</a:t>
              </a:r>
              <a:r>
                <a:rPr lang="en-US" sz="329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roduct Owner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6302" y="60257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80710" y="1714011"/>
            <a:ext cx="14726581" cy="8099619"/>
          </a:xfrm>
          <a:custGeom>
            <a:avLst/>
            <a:gdLst/>
            <a:ahLst/>
            <a:cxnLst/>
            <a:rect r="r" b="b" t="t" l="l"/>
            <a:pathLst>
              <a:path h="8099619" w="14726581">
                <a:moveTo>
                  <a:pt x="0" y="0"/>
                </a:moveTo>
                <a:lnTo>
                  <a:pt x="14726580" y="0"/>
                </a:lnTo>
                <a:lnTo>
                  <a:pt x="14726580" y="8099620"/>
                </a:lnTo>
                <a:lnTo>
                  <a:pt x="0" y="809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503" y="2815753"/>
            <a:ext cx="2001305" cy="1961680"/>
          </a:xfrm>
          <a:custGeom>
            <a:avLst/>
            <a:gdLst/>
            <a:ahLst/>
            <a:cxnLst/>
            <a:rect r="r" b="b" t="t" l="l"/>
            <a:pathLst>
              <a:path h="1961680" w="2001305">
                <a:moveTo>
                  <a:pt x="0" y="0"/>
                </a:moveTo>
                <a:lnTo>
                  <a:pt x="2001305" y="0"/>
                </a:lnTo>
                <a:lnTo>
                  <a:pt x="2001305" y="1961680"/>
                </a:lnTo>
                <a:lnTo>
                  <a:pt x="0" y="196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9" r="0" b="-10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3872" y="2992335"/>
            <a:ext cx="1529537" cy="1630320"/>
          </a:xfrm>
          <a:custGeom>
            <a:avLst/>
            <a:gdLst/>
            <a:ahLst/>
            <a:cxnLst/>
            <a:rect r="r" b="b" t="t" l="l"/>
            <a:pathLst>
              <a:path h="1630320" w="1529537">
                <a:moveTo>
                  <a:pt x="0" y="0"/>
                </a:moveTo>
                <a:lnTo>
                  <a:pt x="1529536" y="0"/>
                </a:lnTo>
                <a:lnTo>
                  <a:pt x="1529536" y="1630320"/>
                </a:lnTo>
                <a:lnTo>
                  <a:pt x="0" y="1630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865" y="1628171"/>
            <a:ext cx="3587885" cy="1793943"/>
          </a:xfrm>
          <a:custGeom>
            <a:avLst/>
            <a:gdLst/>
            <a:ahLst/>
            <a:cxnLst/>
            <a:rect r="r" b="b" t="t" l="l"/>
            <a:pathLst>
              <a:path h="1793943" w="3587885">
                <a:moveTo>
                  <a:pt x="0" y="0"/>
                </a:moveTo>
                <a:lnTo>
                  <a:pt x="3587885" y="0"/>
                </a:lnTo>
                <a:lnTo>
                  <a:pt x="3587885" y="1793943"/>
                </a:lnTo>
                <a:lnTo>
                  <a:pt x="0" y="1793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6829" y="4622655"/>
            <a:ext cx="1510750" cy="1510750"/>
          </a:xfrm>
          <a:custGeom>
            <a:avLst/>
            <a:gdLst/>
            <a:ahLst/>
            <a:cxnLst/>
            <a:rect r="r" b="b" t="t" l="l"/>
            <a:pathLst>
              <a:path h="1510750" w="1510750">
                <a:moveTo>
                  <a:pt x="0" y="0"/>
                </a:moveTo>
                <a:lnTo>
                  <a:pt x="1510750" y="0"/>
                </a:lnTo>
                <a:lnTo>
                  <a:pt x="1510750" y="1510750"/>
                </a:lnTo>
                <a:lnTo>
                  <a:pt x="0" y="1510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82974" y="230670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64425" y="2306708"/>
            <a:ext cx="2900362" cy="6356958"/>
          </a:xfrm>
          <a:custGeom>
            <a:avLst/>
            <a:gdLst/>
            <a:ahLst/>
            <a:cxnLst/>
            <a:rect r="r" b="b" t="t" l="l"/>
            <a:pathLst>
              <a:path h="6356958" w="2900362">
                <a:moveTo>
                  <a:pt x="0" y="0"/>
                </a:moveTo>
                <a:lnTo>
                  <a:pt x="2900362" y="0"/>
                </a:lnTo>
                <a:lnTo>
                  <a:pt x="29003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222037" y="2306708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692" y="5965015"/>
            <a:ext cx="4767526" cy="4345784"/>
            <a:chOff x="0" y="0"/>
            <a:chExt cx="6356702" cy="5794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16907" cy="5762646"/>
            </a:xfrm>
            <a:custGeom>
              <a:avLst/>
              <a:gdLst/>
              <a:ahLst/>
              <a:cxnLst/>
              <a:rect r="r" b="b" t="t" l="l"/>
              <a:pathLst>
                <a:path h="5762646" w="3716907">
                  <a:moveTo>
                    <a:pt x="0" y="0"/>
                  </a:moveTo>
                  <a:lnTo>
                    <a:pt x="3716907" y="0"/>
                  </a:lnTo>
                  <a:lnTo>
                    <a:pt x="3716907" y="5762646"/>
                  </a:lnTo>
                  <a:lnTo>
                    <a:pt x="0" y="5762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34892" y="490858"/>
              <a:ext cx="4421810" cy="5303520"/>
            </a:xfrm>
            <a:custGeom>
              <a:avLst/>
              <a:gdLst/>
              <a:ahLst/>
              <a:cxnLst/>
              <a:rect r="r" b="b" t="t" l="l"/>
              <a:pathLst>
                <a:path h="5303520" w="4421810">
                  <a:moveTo>
                    <a:pt x="0" y="0"/>
                  </a:moveTo>
                  <a:lnTo>
                    <a:pt x="4421810" y="0"/>
                  </a:lnTo>
                  <a:lnTo>
                    <a:pt x="4421810" y="5303520"/>
                  </a:lnTo>
                  <a:lnTo>
                    <a:pt x="0" y="530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92" y="76626"/>
            <a:ext cx="1299538" cy="1299538"/>
          </a:xfrm>
          <a:custGeom>
            <a:avLst/>
            <a:gdLst/>
            <a:ahLst/>
            <a:cxnLst/>
            <a:rect r="r" b="b" t="t" l="l"/>
            <a:pathLst>
              <a:path h="1299538" w="1299538">
                <a:moveTo>
                  <a:pt x="0" y="0"/>
                </a:moveTo>
                <a:lnTo>
                  <a:pt x="1299538" y="0"/>
                </a:lnTo>
                <a:lnTo>
                  <a:pt x="1299538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59483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97169" y="2276478"/>
            <a:ext cx="2908308" cy="6356958"/>
          </a:xfrm>
          <a:custGeom>
            <a:avLst/>
            <a:gdLst/>
            <a:ahLst/>
            <a:cxnLst/>
            <a:rect r="r" b="b" t="t" l="l"/>
            <a:pathLst>
              <a:path h="6356958" w="2908308">
                <a:moveTo>
                  <a:pt x="0" y="0"/>
                </a:moveTo>
                <a:lnTo>
                  <a:pt x="2908309" y="0"/>
                </a:lnTo>
                <a:lnTo>
                  <a:pt x="29083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34153" y="2276478"/>
            <a:ext cx="2934530" cy="6356958"/>
          </a:xfrm>
          <a:custGeom>
            <a:avLst/>
            <a:gdLst/>
            <a:ahLst/>
            <a:cxnLst/>
            <a:rect r="r" b="b" t="t" l="l"/>
            <a:pathLst>
              <a:path h="6356958" w="2934530">
                <a:moveTo>
                  <a:pt x="0" y="0"/>
                </a:moveTo>
                <a:lnTo>
                  <a:pt x="2934529" y="0"/>
                </a:lnTo>
                <a:lnTo>
                  <a:pt x="293452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01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897357" y="2276478"/>
            <a:ext cx="2916255" cy="6356958"/>
          </a:xfrm>
          <a:custGeom>
            <a:avLst/>
            <a:gdLst/>
            <a:ahLst/>
            <a:cxnLst/>
            <a:rect r="r" b="b" t="t" l="l"/>
            <a:pathLst>
              <a:path h="6356958" w="2916255">
                <a:moveTo>
                  <a:pt x="0" y="0"/>
                </a:moveTo>
                <a:lnTo>
                  <a:pt x="2916255" y="0"/>
                </a:lnTo>
                <a:lnTo>
                  <a:pt x="29162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220513" y="286354"/>
            <a:ext cx="13846974" cy="134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AVANCES DEL</a:t>
            </a: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PROYECTO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0" y="6297085"/>
            <a:ext cx="3316357" cy="3977640"/>
          </a:xfrm>
          <a:custGeom>
            <a:avLst/>
            <a:gdLst/>
            <a:ahLst/>
            <a:cxnLst/>
            <a:rect r="r" b="b" t="t" l="l"/>
            <a:pathLst>
              <a:path h="3977640" w="3316357">
                <a:moveTo>
                  <a:pt x="3316357" y="0"/>
                </a:moveTo>
                <a:lnTo>
                  <a:pt x="0" y="0"/>
                </a:lnTo>
                <a:lnTo>
                  <a:pt x="0" y="3977640"/>
                </a:lnTo>
                <a:lnTo>
                  <a:pt x="3316357" y="3977640"/>
                </a:lnTo>
                <a:lnTo>
                  <a:pt x="331635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408403">
            <a:off x="5392552" y="7826387"/>
            <a:ext cx="1470455" cy="919034"/>
          </a:xfrm>
          <a:custGeom>
            <a:avLst/>
            <a:gdLst/>
            <a:ahLst/>
            <a:cxnLst/>
            <a:rect r="r" b="b" t="t" l="l"/>
            <a:pathLst>
              <a:path h="919034" w="1470455">
                <a:moveTo>
                  <a:pt x="0" y="0"/>
                </a:moveTo>
                <a:lnTo>
                  <a:pt x="1470455" y="0"/>
                </a:lnTo>
                <a:lnTo>
                  <a:pt x="1470455" y="919035"/>
                </a:lnTo>
                <a:lnTo>
                  <a:pt x="0" y="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DAG150zFVvw</dc:identifier>
  <dcterms:modified xsi:type="dcterms:W3CDTF">2011-08-01T06:04:30Z</dcterms:modified>
  <cp:revision>1</cp:revision>
  <dc:title>Presentacion avances ReportaYa</dc:title>
</cp:coreProperties>
</file>